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30" r:id="rId2"/>
    <p:sldId id="278" r:id="rId3"/>
    <p:sldId id="279" r:id="rId4"/>
    <p:sldId id="280" r:id="rId5"/>
    <p:sldId id="281" r:id="rId6"/>
    <p:sldId id="282" r:id="rId7"/>
    <p:sldId id="312" r:id="rId8"/>
    <p:sldId id="283" r:id="rId9"/>
    <p:sldId id="331" r:id="rId10"/>
    <p:sldId id="332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36" r:id="rId19"/>
    <p:sldId id="284" r:id="rId20"/>
    <p:sldId id="285" r:id="rId21"/>
    <p:sldId id="286" r:id="rId22"/>
    <p:sldId id="344" r:id="rId23"/>
  </p:sldIdLst>
  <p:sldSz cx="12192000" cy="6858000"/>
  <p:notesSz cx="6858000" cy="9144000"/>
  <p:embeddedFontLst>
    <p:embeddedFont>
      <p:font typeface="Britannic Bold" pitchFamily="34" charset="0"/>
      <p:regular r:id="rId25"/>
    </p:embeddedFont>
    <p:embeddedFont>
      <p:font typeface="Cooper Black" pitchFamily="18" charset="0"/>
      <p:regular r:id="rId26"/>
    </p:embeddedFont>
    <p:embeddedFont>
      <p:font typeface="Edwardian Script ITC" charset="0"/>
      <p:regular r:id="rId27"/>
    </p:embeddedFont>
    <p:embeddedFont>
      <p:font typeface="Century Gothic" pitchFamily="34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Elephant" charset="0"/>
      <p:regular r:id="rId36"/>
      <p:italic r:id="rId37"/>
    </p:embeddedFont>
    <p:embeddedFont>
      <p:font typeface="Arial Black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F3F"/>
    <a:srgbClr val="85BF31"/>
    <a:srgbClr val="76AB2E"/>
    <a:srgbClr val="FFE55C"/>
    <a:srgbClr val="FADE52"/>
    <a:srgbClr val="FF5555"/>
    <a:srgbClr val="3B5999"/>
    <a:srgbClr val="EA00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5394" autoAdjust="0"/>
  </p:normalViewPr>
  <p:slideViewPr>
    <p:cSldViewPr snapToGrid="0">
      <p:cViewPr varScale="1">
        <p:scale>
          <a:sx n="89" d="100"/>
          <a:sy n="89" d="100"/>
        </p:scale>
        <p:origin x="-6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5893-7C29-4D1A-A669-093F71A1DBE0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AA33-CAD7-45A8-ABE4-30A846B45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942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4474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1471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0EA67E-F63A-430F-A2DE-5251C9FE5834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819B1-D4EC-473F-BB62-52E4DC728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584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0EA67E-F63A-430F-A2DE-5251C9FE5834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819B1-D4EC-473F-BB62-52E4DC728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722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9730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7"/>
          <a:srcRect l="276" t="1227" r="603"/>
          <a:stretch/>
        </p:blipFill>
        <p:spPr>
          <a:xfrm>
            <a:off x="0" y="0"/>
            <a:ext cx="12194848" cy="68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9.wav"/><Relationship Id="rId7" Type="http://schemas.openxmlformats.org/officeDocument/2006/relationships/image" Target="../media/image3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.png"/><Relationship Id="rId4" Type="http://schemas.openxmlformats.org/officeDocument/2006/relationships/audio" Target="../media/audio10.wav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.png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11"/>
          <p:cNvSpPr/>
          <p:nvPr>
            <p:custDataLst>
              <p:tags r:id="rId1"/>
            </p:custDataLst>
          </p:nvPr>
        </p:nvSpPr>
        <p:spPr>
          <a:xfrm>
            <a:off x="2900911" y="173695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5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Unit 3 – lesson 1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555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MsPham_1"/>
          <p:cNvSpPr/>
          <p:nvPr>
            <p:custDataLst>
              <p:tags r:id="rId2"/>
            </p:custDataLst>
          </p:nvPr>
        </p:nvSpPr>
        <p:spPr>
          <a:xfrm>
            <a:off x="1302875" y="2641971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85BF31"/>
                  </a:outerShdw>
                </a:effectLst>
                <a:latin typeface="Cooper Black" panose="0208090404030B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THIS IS TONY</a:t>
            </a:r>
            <a:endParaRPr lang="zh-CN" altLang="en-US" sz="10000" b="1" dirty="0">
              <a:ln w="66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85BF31"/>
                </a:outerShdw>
              </a:effectLst>
              <a:latin typeface="Cooper Black" panose="0208090404030B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sPham11"/>
          <p:cNvSpPr/>
          <p:nvPr>
            <p:custDataLst>
              <p:tags r:id="rId3"/>
            </p:custDataLst>
          </p:nvPr>
        </p:nvSpPr>
        <p:spPr>
          <a:xfrm>
            <a:off x="2144870" y="5566562"/>
            <a:ext cx="7879110" cy="68326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F3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  <a:ea typeface="印品黑体" panose="00000500000000000000" pitchFamily="2" charset="-122"/>
                <a:sym typeface="Arial" panose="020B0604020202020204" pitchFamily="34" charset="0"/>
              </a:rPr>
              <a:t>Teacher: Ms   Thom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F3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dwardian Script ITC" panose="030303020407070D0804" pitchFamily="66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2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This is Linda.</a:t>
            </a:r>
          </a:p>
        </p:txBody>
      </p:sp>
      <p:pic>
        <p:nvPicPr>
          <p:cNvPr id="19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08" t="11742" r="70214"/>
          <a:stretch/>
        </p:blipFill>
        <p:spPr bwMode="auto">
          <a:xfrm>
            <a:off x="5930669" y="788594"/>
            <a:ext cx="987409" cy="19581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497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This is Nam.</a:t>
            </a:r>
          </a:p>
        </p:txBody>
      </p:sp>
      <p:pic>
        <p:nvPicPr>
          <p:cNvPr id="10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57" t="21768" r="45326" b="6207"/>
          <a:stretch/>
        </p:blipFill>
        <p:spPr bwMode="auto">
          <a:xfrm>
            <a:off x="5724429" y="915183"/>
            <a:ext cx="1732396" cy="170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948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This is Mai.</a:t>
            </a:r>
          </a:p>
        </p:txBody>
      </p:sp>
      <p:pic>
        <p:nvPicPr>
          <p:cNvPr id="10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74" t="25473" r="26518" b="4817"/>
          <a:stretch/>
        </p:blipFill>
        <p:spPr bwMode="auto">
          <a:xfrm>
            <a:off x="5929103" y="909404"/>
            <a:ext cx="1323048" cy="171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482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This is Peter.</a:t>
            </a:r>
          </a:p>
        </p:txBody>
      </p:sp>
      <p:pic>
        <p:nvPicPr>
          <p:cNvPr id="10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19" t="16210" r="10711" b="7134"/>
          <a:stretch/>
        </p:blipFill>
        <p:spPr bwMode="auto">
          <a:xfrm>
            <a:off x="6096000" y="781682"/>
            <a:ext cx="1141232" cy="191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260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This is Mr.Loc.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35310"/>
          <a:stretch/>
        </p:blipFill>
        <p:spPr>
          <a:xfrm>
            <a:off x="5598492" y="878380"/>
            <a:ext cx="1111741" cy="1778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9404" y="1800918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Mr.Loc</a:t>
            </a:r>
          </a:p>
        </p:txBody>
      </p:sp>
    </p:spTree>
    <p:extLst>
      <p:ext uri="{BB962C8B-B14F-4D97-AF65-F5344CB8AC3E}">
        <p14:creationId xmlns:p14="http://schemas.microsoft.com/office/powerpoint/2010/main" xmlns="" val="160717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This is Phong.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5746" y="832698"/>
            <a:ext cx="918968" cy="17745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9404" y="1800918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Phong</a:t>
            </a:r>
          </a:p>
        </p:txBody>
      </p:sp>
    </p:spTree>
    <p:extLst>
      <p:ext uri="{BB962C8B-B14F-4D97-AF65-F5344CB8AC3E}">
        <p14:creationId xmlns:p14="http://schemas.microsoft.com/office/powerpoint/2010/main" xmlns="" val="356865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This is Miss Hien.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/>
          <a:srcRect l="43233" t="11383" r="7266" b="33331"/>
          <a:stretch/>
        </p:blipFill>
        <p:spPr>
          <a:xfrm>
            <a:off x="5306373" y="934849"/>
            <a:ext cx="1350654" cy="14719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9404" y="1800918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Miss Hien</a:t>
            </a:r>
          </a:p>
        </p:txBody>
      </p:sp>
    </p:spTree>
    <p:extLst>
      <p:ext uri="{BB962C8B-B14F-4D97-AF65-F5344CB8AC3E}">
        <p14:creationId xmlns:p14="http://schemas.microsoft.com/office/powerpoint/2010/main" xmlns="" val="34168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This is Mary.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3048" t="22208" r="3145" b="12359"/>
          <a:stretch/>
        </p:blipFill>
        <p:spPr>
          <a:xfrm>
            <a:off x="5944598" y="938101"/>
            <a:ext cx="973480" cy="1659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8983" y="1767675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Mary</a:t>
            </a:r>
          </a:p>
        </p:txBody>
      </p:sp>
    </p:spTree>
    <p:extLst>
      <p:ext uri="{BB962C8B-B14F-4D97-AF65-F5344CB8AC3E}">
        <p14:creationId xmlns:p14="http://schemas.microsoft.com/office/powerpoint/2010/main" xmlns="" val="212485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72057" y="4035761"/>
            <a:ext cx="3285447" cy="1775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6003" y="4331193"/>
            <a:ext cx="618699" cy="1243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3658" y="4463906"/>
            <a:ext cx="824932" cy="1346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9165" y="4463906"/>
            <a:ext cx="657368" cy="1301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0730" y="4338945"/>
            <a:ext cx="631589" cy="1256732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8388673" y="5467815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xmlns="" val="318241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9037 -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0875 -0.08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03346 -0.098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5482 -0.072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36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12135 -0.0553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-27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8830" y="355991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Jost"/>
              </a:rPr>
              <a:t>4. Listen and tick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17628" y="725323"/>
            <a:ext cx="6452650" cy="5624284"/>
            <a:chOff x="2305050" y="-1894866"/>
            <a:chExt cx="8673742" cy="7560242"/>
          </a:xfrm>
        </p:grpSpPr>
        <p:grpSp>
          <p:nvGrpSpPr>
            <p:cNvPr id="4" name="Group 3"/>
            <p:cNvGrpSpPr/>
            <p:nvPr/>
          </p:nvGrpSpPr>
          <p:grpSpPr>
            <a:xfrm>
              <a:off x="2305050" y="-1894866"/>
              <a:ext cx="8673742" cy="3482590"/>
              <a:chOff x="2305050" y="-1894866"/>
              <a:chExt cx="8673742" cy="3482590"/>
            </a:xfrm>
          </p:grpSpPr>
          <p:pic>
            <p:nvPicPr>
              <p:cNvPr id="6146" name="Picture 2" descr="https://s.sachmem.vn/public/images/TA3T1SHS/U3-L1-4-1-wvkyzatckqewokhj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9048"/>
              <a:stretch/>
            </p:blipFill>
            <p:spPr bwMode="auto">
              <a:xfrm>
                <a:off x="2305050" y="-1894866"/>
                <a:ext cx="3790949" cy="3482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7" name="Picture 3" descr="https://s.sachmem.vn/public/images/TA3T1SHS/U3-L1-4-2-mrbgxlvttjnfeylk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10117"/>
              <a:stretch/>
            </p:blipFill>
            <p:spPr bwMode="auto">
              <a:xfrm>
                <a:off x="7187843" y="-1892972"/>
                <a:ext cx="3790949" cy="3441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2305050" y="2185986"/>
              <a:ext cx="8673742" cy="3479390"/>
              <a:chOff x="2305050" y="2185986"/>
              <a:chExt cx="8673742" cy="3479390"/>
            </a:xfrm>
          </p:grpSpPr>
          <p:pic>
            <p:nvPicPr>
              <p:cNvPr id="6148" name="Picture 4" descr="https://s.sachmem.vn/public/images/TA3T1SHS/U3-L1-4-3-lmttedvrtttytdyn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9132"/>
              <a:stretch/>
            </p:blipFill>
            <p:spPr bwMode="auto">
              <a:xfrm>
                <a:off x="2305050" y="2185986"/>
                <a:ext cx="3790949" cy="34793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9" name="Picture 5" descr="https://s.sachmem.vn/public/images/TA3T1SHS/U3-L1-4-4-gxzcdaangehgdowq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10151"/>
              <a:stretch/>
            </p:blipFill>
            <p:spPr bwMode="auto">
              <a:xfrm>
                <a:off x="7187843" y="2185987"/>
                <a:ext cx="3790949" cy="3440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" name="Rectangle 10"/>
          <p:cNvSpPr/>
          <p:nvPr/>
        </p:nvSpPr>
        <p:spPr>
          <a:xfrm>
            <a:off x="2397992" y="283213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62553" y="2815326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97992" y="5844059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562553" y="5827247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2-Point Star 14"/>
          <p:cNvSpPr/>
          <p:nvPr/>
        </p:nvSpPr>
        <p:spPr>
          <a:xfrm>
            <a:off x="2485997" y="2404991"/>
            <a:ext cx="365760" cy="365760"/>
          </a:xfrm>
          <a:prstGeom prst="star12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12-Point Star 15"/>
          <p:cNvSpPr/>
          <p:nvPr/>
        </p:nvSpPr>
        <p:spPr>
          <a:xfrm>
            <a:off x="9628797" y="2388179"/>
            <a:ext cx="365760" cy="365760"/>
          </a:xfrm>
          <a:prstGeom prst="star12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12-Point Star 16"/>
          <p:cNvSpPr/>
          <p:nvPr/>
        </p:nvSpPr>
        <p:spPr>
          <a:xfrm>
            <a:off x="2485997" y="5416912"/>
            <a:ext cx="365760" cy="365760"/>
          </a:xfrm>
          <a:prstGeom prst="star12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12-Point Star 17"/>
          <p:cNvSpPr/>
          <p:nvPr/>
        </p:nvSpPr>
        <p:spPr>
          <a:xfrm>
            <a:off x="9628797" y="5400100"/>
            <a:ext cx="365760" cy="365760"/>
          </a:xfrm>
          <a:prstGeom prst="star12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Pentagon 18"/>
          <p:cNvSpPr/>
          <p:nvPr/>
        </p:nvSpPr>
        <p:spPr>
          <a:xfrm>
            <a:off x="1664569" y="1628514"/>
            <a:ext cx="731520" cy="731520"/>
          </a:xfrm>
          <a:prstGeom prst="homePlate">
            <a:avLst/>
          </a:prstGeom>
          <a:solidFill>
            <a:srgbClr val="00B05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Pentagon 19"/>
          <p:cNvSpPr/>
          <p:nvPr/>
        </p:nvSpPr>
        <p:spPr>
          <a:xfrm>
            <a:off x="1521283" y="4658896"/>
            <a:ext cx="731520" cy="731520"/>
          </a:xfrm>
          <a:prstGeom prst="homePlate">
            <a:avLst/>
          </a:prstGeom>
          <a:solidFill>
            <a:srgbClr val="00B05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26010" t="19533" r="17629" b="30331"/>
          <a:stretch/>
        </p:blipFill>
        <p:spPr>
          <a:xfrm>
            <a:off x="2446385" y="2711874"/>
            <a:ext cx="571243" cy="548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/>
          <a:srcRect l="26010" t="19533" r="17629" b="30331"/>
          <a:stretch/>
        </p:blipFill>
        <p:spPr>
          <a:xfrm>
            <a:off x="9588402" y="5740226"/>
            <a:ext cx="571243" cy="54864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xmlns="" id="{B3CEA842-7942-4E62-897F-AD05D8568E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8892" y="5482060"/>
            <a:ext cx="461803" cy="46668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xmlns="" id="{C1EFC144-0A72-42C4-8019-CDD8F2CC11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0708" y="1883968"/>
            <a:ext cx="361938" cy="36576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xmlns="" id="{8DB281D4-F88E-4DF7-9115-C356F3120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0708" y="498919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0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119" y="1455313"/>
            <a:ext cx="11234367" cy="4031086"/>
          </a:xfrm>
          <a:prstGeom prst="roundRect">
            <a:avLst>
              <a:gd name="adj" fmla="val 10291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0C1F194A-8CC5-46D5-B4E2-A2ECFFF56B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757" y="5790617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3183B086-A26A-407C-AF54-FFBE11A6C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108" y="586526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E1887259-4645-4AF9-9860-C2AB6C6439A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04434" y="1829386"/>
            <a:ext cx="226213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6CF730F3-5206-486F-AD67-D12E54297B2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74650" y="5009004"/>
            <a:ext cx="226213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7FCDEFBE-CB3B-48B8-8E11-C785FBDFACC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2506" y="1798799"/>
            <a:ext cx="226213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08A68C5-2F12-483E-977B-C91D5F002F8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20178" y="4917829"/>
            <a:ext cx="226213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CC235556-25F9-4FE0-B743-6DF9B081295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06293" y="4928220"/>
            <a:ext cx="22621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7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3 This is Tony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3 This is Tony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3 This is Tony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3 This is Tony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003" y="355991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Read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13077" y="967944"/>
            <a:ext cx="4300939" cy="5215206"/>
            <a:chOff x="-4452314" y="756101"/>
            <a:chExt cx="8086725" cy="9805751"/>
          </a:xfrm>
        </p:grpSpPr>
        <p:pic>
          <p:nvPicPr>
            <p:cNvPr id="7170" name="Picture 2" descr="https://s.sachmem.vn/public/images/TA3T1SHS/U3-L1-5-1-twskwzonjyxdpfu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52314" y="756101"/>
              <a:ext cx="8086725" cy="464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https://s.sachmem.vn/public/images/TA3T1SHS/U3-L1-5-2-agbvpsdghudzamy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52314" y="5913652"/>
              <a:ext cx="8086725" cy="464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5846618" y="100101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 Nice to meet you.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6618" y="393638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 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Phong.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Nice to meet you.</a:t>
            </a: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69829" y="3063114"/>
            <a:ext cx="3385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n-US" alt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69829" y="5813818"/>
            <a:ext cx="3385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n-US" alt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1128" y="1191812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42363" y="1923304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44690" y="1912890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76655" y="4101265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7890" y="4832757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51283" y="4822343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1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9" y="776553"/>
            <a:ext cx="10335491" cy="5242530"/>
          </a:xfrm>
          <a:prstGeom prst="roundRect">
            <a:avLst>
              <a:gd name="adj" fmla="val 6603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773978" y="376443"/>
            <a:ext cx="1654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454F3D66-B45E-4C94-B19F-59B5B3C72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94" y="5732453"/>
            <a:ext cx="567270" cy="5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03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images/v2/TA3T1SHS/U3-L1-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8491" y="1976283"/>
            <a:ext cx="11964557" cy="37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62998" y="1189207"/>
            <a:ext cx="3794101" cy="946595"/>
            <a:chOff x="1636017" y="4643879"/>
            <a:chExt cx="3794101" cy="946595"/>
          </a:xfrm>
        </p:grpSpPr>
        <p:sp>
          <p:nvSpPr>
            <p:cNvPr id="8" name="Rounded Rectangle 7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425965" y="5290865"/>
              <a:ext cx="264496" cy="29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522349" y="943986"/>
            <a:ext cx="3680391" cy="1635874"/>
            <a:chOff x="5673012" y="5510165"/>
            <a:chExt cx="3680391" cy="1635874"/>
          </a:xfrm>
        </p:grpSpPr>
        <p:sp>
          <p:nvSpPr>
            <p:cNvPr id="11" name="Rounded Rectangle 10"/>
            <p:cNvSpPr/>
            <p:nvPr/>
          </p:nvSpPr>
          <p:spPr>
            <a:xfrm>
              <a:off x="5673012" y="5510165"/>
              <a:ext cx="3680391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Hello,_________.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502940" y="1232857"/>
            <a:ext cx="139012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Linda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85728" y="1030789"/>
            <a:ext cx="127631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Linda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279700"/>
            <a:ext cx="892691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Linda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1830" y="5279700"/>
            <a:ext cx="85404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Peter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1294" y="5279700"/>
            <a:ext cx="795222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Tony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2566" y="5279700"/>
            <a:ext cx="919579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xmlns="" val="42287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images/v2/TA3T1SHS/U3-L1-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8491" y="1976283"/>
            <a:ext cx="11964557" cy="37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62998" y="1189207"/>
            <a:ext cx="3794101" cy="946595"/>
            <a:chOff x="1636017" y="4643879"/>
            <a:chExt cx="3794101" cy="946595"/>
          </a:xfrm>
        </p:grpSpPr>
        <p:sp>
          <p:nvSpPr>
            <p:cNvPr id="8" name="Rounded Rectangle 7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425965" y="5290865"/>
              <a:ext cx="264496" cy="29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522349" y="943986"/>
            <a:ext cx="3680391" cy="1635874"/>
            <a:chOff x="5673012" y="5510165"/>
            <a:chExt cx="3680391" cy="1635874"/>
          </a:xfrm>
        </p:grpSpPr>
        <p:sp>
          <p:nvSpPr>
            <p:cNvPr id="11" name="Rounded Rectangle 10"/>
            <p:cNvSpPr/>
            <p:nvPr/>
          </p:nvSpPr>
          <p:spPr>
            <a:xfrm>
              <a:off x="5673012" y="5510165"/>
              <a:ext cx="3680391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Hello,_________.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592709" y="1232857"/>
            <a:ext cx="12105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Peter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18590" y="1030789"/>
            <a:ext cx="12105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279700"/>
            <a:ext cx="892691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Linda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1830" y="5279700"/>
            <a:ext cx="85404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Peter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1294" y="5279700"/>
            <a:ext cx="795222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Tony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2566" y="5279700"/>
            <a:ext cx="919579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xmlns="" val="13107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images/v2/TA3T1SHS/U3-L1-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8491" y="1976283"/>
            <a:ext cx="11964557" cy="37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62998" y="1189207"/>
            <a:ext cx="3794101" cy="946595"/>
            <a:chOff x="1636017" y="4643879"/>
            <a:chExt cx="3794101" cy="946595"/>
          </a:xfrm>
        </p:grpSpPr>
        <p:sp>
          <p:nvSpPr>
            <p:cNvPr id="8" name="Rounded Rectangle 7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425965" y="5290865"/>
              <a:ext cx="264496" cy="29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522349" y="943986"/>
            <a:ext cx="3680391" cy="1635874"/>
            <a:chOff x="5673012" y="5510165"/>
            <a:chExt cx="3680391" cy="1635874"/>
          </a:xfrm>
        </p:grpSpPr>
        <p:sp>
          <p:nvSpPr>
            <p:cNvPr id="11" name="Rounded Rectangle 10"/>
            <p:cNvSpPr/>
            <p:nvPr/>
          </p:nvSpPr>
          <p:spPr>
            <a:xfrm>
              <a:off x="5673012" y="5510165"/>
              <a:ext cx="3680391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Hello,_________.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631982" y="1232857"/>
            <a:ext cx="113204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Tony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57863" y="1030789"/>
            <a:ext cx="113204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Tony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279700"/>
            <a:ext cx="892691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Linda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1830" y="5279700"/>
            <a:ext cx="85404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Peter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1294" y="5279700"/>
            <a:ext cx="795222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Tony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2566" y="5279700"/>
            <a:ext cx="919579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xmlns="" val="337659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images/v2/TA3T1SHS/U3-L1-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8491" y="1976283"/>
            <a:ext cx="11964557" cy="37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62998" y="1189207"/>
            <a:ext cx="3794101" cy="946595"/>
            <a:chOff x="1636017" y="4643879"/>
            <a:chExt cx="3794101" cy="946595"/>
          </a:xfrm>
        </p:grpSpPr>
        <p:sp>
          <p:nvSpPr>
            <p:cNvPr id="8" name="Rounded Rectangle 7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425965" y="5290865"/>
              <a:ext cx="264496" cy="29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522349" y="943986"/>
            <a:ext cx="3680391" cy="1635874"/>
            <a:chOff x="5673012" y="5510165"/>
            <a:chExt cx="3680391" cy="1635874"/>
          </a:xfrm>
        </p:grpSpPr>
        <p:sp>
          <p:nvSpPr>
            <p:cNvPr id="11" name="Rounded Rectangle 10"/>
            <p:cNvSpPr/>
            <p:nvPr/>
          </p:nvSpPr>
          <p:spPr>
            <a:xfrm>
              <a:off x="5673012" y="5510165"/>
              <a:ext cx="3680391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Hello,_________.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582289" y="1232857"/>
            <a:ext cx="1231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Quan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08170" y="1030789"/>
            <a:ext cx="1231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Quan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279700"/>
            <a:ext cx="892691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Linda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1830" y="5279700"/>
            <a:ext cx="85404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Peter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1294" y="5279700"/>
            <a:ext cx="795222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Tony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2566" y="5279700"/>
            <a:ext cx="919579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xmlns="" val="15070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9B3D6E2-AFF0-419F-85EA-B305C8317E0B}"/>
              </a:ext>
            </a:extLst>
          </p:cNvPr>
          <p:cNvSpPr/>
          <p:nvPr/>
        </p:nvSpPr>
        <p:spPr>
          <a:xfrm>
            <a:off x="3342640" y="1976120"/>
            <a:ext cx="3769360" cy="15646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103EB7-9660-47D9-9218-5D47F1D87010}"/>
              </a:ext>
            </a:extLst>
          </p:cNvPr>
          <p:cNvSpPr txBox="1"/>
          <p:nvPr/>
        </p:nvSpPr>
        <p:spPr>
          <a:xfrm>
            <a:off x="995680" y="731740"/>
            <a:ext cx="10281920" cy="403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NGƯỜI 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	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is +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name.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	 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333" y="331885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66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4299" y="310634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0" t="11742" r="8056"/>
          <a:stretch/>
        </p:blipFill>
        <p:spPr bwMode="auto">
          <a:xfrm>
            <a:off x="442686" y="1721226"/>
            <a:ext cx="11430000" cy="441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662998" y="1189207"/>
            <a:ext cx="3794101" cy="1152838"/>
            <a:chOff x="1636017" y="4643879"/>
            <a:chExt cx="3794101" cy="1152838"/>
          </a:xfrm>
        </p:grpSpPr>
        <p:sp>
          <p:nvSpPr>
            <p:cNvPr id="6" name="Rounded Rectangle 5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7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171020" y="5290864"/>
              <a:ext cx="446569" cy="50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7463792" y="943986"/>
            <a:ext cx="3797506" cy="1635874"/>
            <a:chOff x="5614455" y="5510165"/>
            <a:chExt cx="3797506" cy="1635874"/>
          </a:xfrm>
        </p:grpSpPr>
        <p:sp>
          <p:nvSpPr>
            <p:cNvPr id="9" name="Rounded Rectangle 8"/>
            <p:cNvSpPr/>
            <p:nvPr/>
          </p:nvSpPr>
          <p:spPr>
            <a:xfrm>
              <a:off x="5614455" y="5510165"/>
              <a:ext cx="3797506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Linda.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0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3559847" y="1232857"/>
            <a:ext cx="127631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Linda</a:t>
            </a:r>
          </a:p>
        </p:txBody>
      </p:sp>
    </p:spTree>
    <p:extLst>
      <p:ext uri="{BB962C8B-B14F-4D97-AF65-F5344CB8AC3E}">
        <p14:creationId xmlns:p14="http://schemas.microsoft.com/office/powerpoint/2010/main" xmlns="" val="13282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259" y="1997144"/>
            <a:ext cx="2930284" cy="3162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911" y="1997144"/>
            <a:ext cx="2884738" cy="3113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422" y="4329849"/>
            <a:ext cx="618699" cy="1243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9077" y="4462562"/>
            <a:ext cx="824932" cy="1346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4584" y="4462562"/>
            <a:ext cx="657368" cy="1301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149" y="4337601"/>
            <a:ext cx="631589" cy="1256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0629" y="-2485517"/>
            <a:ext cx="10058400" cy="2166635"/>
          </a:xfrm>
          <a:prstGeom prst="rect">
            <a:avLst/>
          </a:prstGeom>
        </p:spPr>
      </p:pic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5167910" y="4718269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xmlns="" val="291054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1.85185E-6 L -3.75E-6 0.62801 " pathEditMode="relative" rAng="0" ptsTypes="AA" p14:bounceEnd="57000">
                                          <p:cBhvr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1.85185E-6 L -3.75E-6 0.62801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202</Words>
  <Application>Microsoft Office PowerPoint</Application>
  <PresentationFormat>Custom</PresentationFormat>
  <Paragraphs>109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Britannic Bold</vt:lpstr>
      <vt:lpstr>印品黑体</vt:lpstr>
      <vt:lpstr>Cooper Black</vt:lpstr>
      <vt:lpstr>Edwardian Script ITC</vt:lpstr>
      <vt:lpstr>Century Gothic</vt:lpstr>
      <vt:lpstr>Times New Roman</vt:lpstr>
      <vt:lpstr>Calibri</vt:lpstr>
      <vt:lpstr>Elephant</vt:lpstr>
      <vt:lpstr>Jost</vt:lpstr>
      <vt:lpstr>Arial Black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140</cp:revision>
  <dcterms:created xsi:type="dcterms:W3CDTF">2020-07-10T16:45:13Z</dcterms:created>
  <dcterms:modified xsi:type="dcterms:W3CDTF">2021-09-12T10:11:51Z</dcterms:modified>
</cp:coreProperties>
</file>